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C9C46-F4B5-E91D-945E-5B417F7A5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FFC81-D860-87B2-0983-D3286E42A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15797-E45E-A5C5-A48E-A766634B5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A0D5B-D916-15CF-4859-0C208E1B4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7B1E3-EC60-E51F-4117-C20919D88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8284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AB142-4AE6-A524-3E3A-3CDCA562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B3E6F-5673-78F8-A125-EFF01A5FB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8A1B9-FB6A-52BF-2A89-351AD0C71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8D55C-3CCB-0E98-DD30-3CAC1318C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EC1DF-2D96-9545-CEA0-8C90D710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6789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F8CF3-5676-C82C-6AA1-B6656204D5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4AC1B-D799-5DCB-0EB2-FFA85A2DE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CDBBB-4661-3E77-7B86-DB7085849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2343F-06F5-04AE-15A5-C153C0D53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E1ABA-06C0-2B1B-658B-D7B2CB12F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12626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8893-A8DD-4599-3F46-495DFC8E2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1FECD-4B86-F157-FEAF-7070F512E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37C90-BA27-9B79-30F8-BCC19DB58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D5F8E-6B5B-E155-618F-4C4143779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A170-7383-F58F-A668-FEA6ED3D0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5736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D71F1-03EF-5513-BD33-933FBAE88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2BFA5-CB9A-D11B-EC9D-81244AA75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3FF9F-54B6-C92A-7A27-E3F23EDCC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CC782-A0A8-2FF0-10E4-478F33E4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A9517-AD56-FE69-02C9-611DD63FB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63969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BEA0-7C71-E6A4-E2D5-3FEB69698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A895A-7159-0E4D-277E-3769E8259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1D9067-42BF-DBE2-E2FE-F0BCBE79F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1C510-67C2-A548-78B6-509E7BB35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150D7-8729-0613-F8DA-0A0E7320E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96B10-5513-2454-B6B6-3226700D2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935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CE5A2-7051-561A-A30E-76DF07AC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6773D-F35D-2677-CD8A-D7ACE88CD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FACC7B-4DF0-C9C9-304F-6A7C046E9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CF271E-1984-A325-8BCD-4764BE45C2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37DD-0B6A-45D1-7305-0AA9DEFA80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54CC96-21DE-3848-520C-A3C3047F4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176D44-8A83-A03C-6F07-2B2B37AB2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A40F1A-535E-3A45-BABC-6268B15D7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73145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0BB84-76C5-06A3-98D1-7B93EA0D3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00792-DE20-2170-604E-E67A4F6DB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3D316-CED1-A1F4-A564-BE196B758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EC418-1DCF-69A0-EC4C-CBFC2125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1874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7F4393-99CF-C4C2-878F-113A647B2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E1BBF-2496-F70C-E593-0ABF2AA50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4AE2E5-123B-1175-ECC0-9EF1D189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79632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B61F-06DC-7C1B-D684-ADEF32F2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B9775-F91E-501D-644D-F4AFCCDD2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FE141-958D-1D27-70B8-8356679F45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63D6C-3676-2A81-109B-0EE85A6EB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1E4A4-01FB-8363-65B4-F9B262BFA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36D55-BC44-584E-1DE7-2F57C508B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143311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B031-3065-87A4-6E05-5919AA4F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20D3D1-4223-E8A7-F02A-C2C679C46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AB9E8-09C5-EC1E-ADEF-3619B5A92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C95EC-D8A2-C61F-5623-205F78C0A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CB80B-DCA9-E2AF-064A-531776DDD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4DCF3-76DB-BFA5-D063-C3A23250A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85069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129C98-0C75-FFB2-52C5-704F928C7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B0C73-C248-173A-2CD3-65DDA319E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5A3A9-B13B-8AB1-75FE-F57BBB4F2C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E77F30-C913-4951-B471-158681376DA3}" type="datetimeFigureOut">
              <a:rPr lang="en-FI" smtClean="0"/>
              <a:t>05/04/2024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B56EF-F833-E35F-CE74-6A1A3F9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55533-0FCD-8EB8-3393-EA3C0535A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07621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6F873E-0A86-A458-ADEC-F9A31BCA6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536"/>
            <a:ext cx="12192000" cy="638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94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1E1564-4F3B-03D3-FB4D-818DA67E6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529"/>
            <a:ext cx="12192000" cy="640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3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416463-F527-FF4A-D61D-D665B6963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9402"/>
            <a:ext cx="12192000" cy="639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22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4F3357-8D55-952B-7BF2-AB0A1192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960"/>
            <a:ext cx="12192000" cy="641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265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2F5EE5-E09A-AFAA-B932-8CF14935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796"/>
            <a:ext cx="12192000" cy="639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19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BB7A8C-489A-6852-2EB8-B8CD800E5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1098"/>
            <a:ext cx="12192000" cy="639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43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A7A8C2-FDBB-84D4-83B8-8E0899629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708"/>
            <a:ext cx="12192000" cy="640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656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3CF01B-8262-438C-5866-8301CF43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536"/>
            <a:ext cx="12192000" cy="638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588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A45AB3-D963-154F-93E9-0B9893055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835"/>
            <a:ext cx="12192000" cy="640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829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A46A18-8EF2-7968-83E2-91400CC0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670"/>
            <a:ext cx="12192000" cy="637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591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8024BB-0F05-8375-F455-DB150A684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960"/>
            <a:ext cx="12192000" cy="641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38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D71AF1-A924-CA87-F36E-955A28CBE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1273"/>
            <a:ext cx="12192000" cy="639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22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E52B3F-8D59-CE71-9164-42DD48BE7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838"/>
            <a:ext cx="12192000" cy="638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147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117516-92B8-05BC-4762-D0ACF08E9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667"/>
            <a:ext cx="12192000" cy="638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056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4D4DF4-90F7-D40F-299A-7BC567A1F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670"/>
            <a:ext cx="12192000" cy="637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10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306804-D046-2961-EE7C-18B1C0B06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838"/>
            <a:ext cx="12192000" cy="638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79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3B9E05-874D-9319-B258-E357A8D6B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5374"/>
            <a:ext cx="12192000" cy="636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194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E2A6DA2-5E5C-7E9B-D256-918D64E0F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9402"/>
            <a:ext cx="12192000" cy="639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4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Binh</dc:creator>
  <cp:lastModifiedBy>Nguyen Binh</cp:lastModifiedBy>
  <cp:revision>3</cp:revision>
  <dcterms:created xsi:type="dcterms:W3CDTF">2024-03-07T19:33:54Z</dcterms:created>
  <dcterms:modified xsi:type="dcterms:W3CDTF">2024-04-05T16:32:45Z</dcterms:modified>
</cp:coreProperties>
</file>

<file path=docProps/thumbnail.jpeg>
</file>